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A5FD-0EAE-4C81-B485-9992B7EC2F77}" type="datetimeFigureOut">
              <a:rPr lang="pl-PL" smtClean="0"/>
              <a:t>12.08.2021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DE84-6D12-4ACE-8D4A-8113A63C7C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6329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A5FD-0EAE-4C81-B485-9992B7EC2F77}" type="datetimeFigureOut">
              <a:rPr lang="pl-PL" smtClean="0"/>
              <a:t>12.08.2021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DE84-6D12-4ACE-8D4A-8113A63C7C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1715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A5FD-0EAE-4C81-B485-9992B7EC2F77}" type="datetimeFigureOut">
              <a:rPr lang="pl-PL" smtClean="0"/>
              <a:t>12.08.2021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DE84-6D12-4ACE-8D4A-8113A63C7C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0565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A5FD-0EAE-4C81-B485-9992B7EC2F77}" type="datetimeFigureOut">
              <a:rPr lang="pl-PL" smtClean="0"/>
              <a:t>12.08.2021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DE84-6D12-4ACE-8D4A-8113A63C7C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1413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A5FD-0EAE-4C81-B485-9992B7EC2F77}" type="datetimeFigureOut">
              <a:rPr lang="pl-PL" smtClean="0"/>
              <a:t>12.08.2021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DE84-6D12-4ACE-8D4A-8113A63C7C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9504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A5FD-0EAE-4C81-B485-9992B7EC2F77}" type="datetimeFigureOut">
              <a:rPr lang="pl-PL" smtClean="0"/>
              <a:t>12.08.2021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DE84-6D12-4ACE-8D4A-8113A63C7C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9053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A5FD-0EAE-4C81-B485-9992B7EC2F77}" type="datetimeFigureOut">
              <a:rPr lang="pl-PL" smtClean="0"/>
              <a:t>12.08.2021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DE84-6D12-4ACE-8D4A-8113A63C7C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0632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A5FD-0EAE-4C81-B485-9992B7EC2F77}" type="datetimeFigureOut">
              <a:rPr lang="pl-PL" smtClean="0"/>
              <a:t>12.08.2021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DE84-6D12-4ACE-8D4A-8113A63C7C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4800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A5FD-0EAE-4C81-B485-9992B7EC2F77}" type="datetimeFigureOut">
              <a:rPr lang="pl-PL" smtClean="0"/>
              <a:t>12.08.2021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DE84-6D12-4ACE-8D4A-8113A63C7C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985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A5FD-0EAE-4C81-B485-9992B7EC2F77}" type="datetimeFigureOut">
              <a:rPr lang="pl-PL" smtClean="0"/>
              <a:t>12.08.2021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DE84-6D12-4ACE-8D4A-8113A63C7C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150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A5FD-0EAE-4C81-B485-9992B7EC2F77}" type="datetimeFigureOut">
              <a:rPr lang="pl-PL" smtClean="0"/>
              <a:t>12.08.2021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DE84-6D12-4ACE-8D4A-8113A63C7C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552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8A5FD-0EAE-4C81-B485-9992B7EC2F77}" type="datetimeFigureOut">
              <a:rPr lang="pl-PL" smtClean="0"/>
              <a:t>12.08.2021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3DE84-6D12-4ACE-8D4A-8113A63C7C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5964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0278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6983E6-20B3-476C-9716-804797852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FF7D4F1-FC15-4F91-9445-45E055332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6698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>
              <a:ea typeface="Verdana" panose="020B060403050404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058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1F499F6-AF2D-4761-8437-C4225ECDA640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13219065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Panoramiczny</PresentationFormat>
  <Paragraphs>0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Jacek Misina</dc:creator>
  <cp:lastModifiedBy>Jacek Misina</cp:lastModifiedBy>
  <cp:revision>19</cp:revision>
  <dcterms:created xsi:type="dcterms:W3CDTF">2021-08-11T18:06:46Z</dcterms:created>
  <dcterms:modified xsi:type="dcterms:W3CDTF">2021-08-12T06:27:20Z</dcterms:modified>
</cp:coreProperties>
</file>