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6329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171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056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141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950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9053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0632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4800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985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15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552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596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0278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6983E6-20B3-476C-9716-804797852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FF7D4F1-FC15-4F91-9445-45E055332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6698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>
              <a:ea typeface="Verdana" panose="020B060403050404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058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1F499F6-AF2D-4761-8437-C4225ECDA640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113219065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0</Words>
  <Application>Microsoft Office PowerPoint</Application>
  <PresentationFormat>Panoramiczny</PresentationFormat>
  <Paragraphs>0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Jacek Misina</dc:creator>
  <cp:lastModifiedBy>Jacek Misina</cp:lastModifiedBy>
  <cp:revision>19</cp:revision>
  <dcterms:created xsi:type="dcterms:W3CDTF">2021-08-11T18:06:46Z</dcterms:created>
  <dcterms:modified xsi:type="dcterms:W3CDTF">2021-08-12T06:27:20Z</dcterms:modified>
</cp:coreProperties>
</file>