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32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7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56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41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50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905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63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80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85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5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552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8A5FD-0EAE-4C81-B485-9992B7EC2F77}" type="datetimeFigureOut">
              <a:rPr lang="pl-PL" smtClean="0"/>
              <a:t>12.08.2021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DE84-6D12-4ACE-8D4A-8113A63C7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96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27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W trosce o dostępność treści dla osób z niepełnosprawnościami, pozwoliliśmy sobie przedstawić w tym wzorze prezentacji, kilka wskazówek na temat tego, jak przygotować prezentacje, aby spełniała kryteria dostępności. </a:t>
            </a:r>
          </a:p>
          <a:p>
            <a:pPr marL="0" indent="0" algn="just">
              <a:buNone/>
            </a:pPr>
            <a:endParaRPr lang="pl-P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Jednocześnie prosimy korzystać z niniejszego szablonu slajdów.</a:t>
            </a:r>
          </a:p>
        </p:txBody>
      </p:sp>
    </p:spTree>
    <p:extLst>
      <p:ext uri="{BB962C8B-B14F-4D97-AF65-F5344CB8AC3E}">
        <p14:creationId xmlns:p14="http://schemas.microsoft.com/office/powerpoint/2010/main" val="148669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Poprawne przygotowanie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Ograniczona ilość treści na pojedynczym slajdzie – maks. 6 wierszy</a:t>
            </a:r>
          </a:p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Prosty język i równoważniki zdań</a:t>
            </a:r>
          </a:p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Duża czcionka – minimum 20 punktów</a:t>
            </a:r>
          </a:p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Czcionka </a:t>
            </a:r>
            <a:r>
              <a:rPr lang="pl-PL" dirty="0" err="1">
                <a:latin typeface="Verdana" panose="020B0604030504040204" pitchFamily="34" charset="0"/>
                <a:ea typeface="Verdana" panose="020B0604030504040204" pitchFamily="34" charset="0"/>
              </a:rPr>
              <a:t>bezszeryfowa</a:t>
            </a: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 – VERDANA, </a:t>
            </a:r>
            <a:r>
              <a:rPr lang="pl-P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ARIAL, </a:t>
            </a:r>
            <a:r>
              <a:rPr lang="pl-PL" dirty="0"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CALIBRI</a:t>
            </a:r>
          </a:p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Kontrast – czarno na białym</a:t>
            </a:r>
          </a:p>
          <a:p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Duże grafiki z tekstem alternatywnym – przykład na kolejnym slajdzie</a:t>
            </a:r>
          </a:p>
        </p:txBody>
      </p:sp>
    </p:spTree>
    <p:extLst>
      <p:ext uri="{BB962C8B-B14F-4D97-AF65-F5344CB8AC3E}">
        <p14:creationId xmlns:p14="http://schemas.microsoft.com/office/powerpoint/2010/main" val="163405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Slajd z grafiką</a:t>
            </a:r>
          </a:p>
        </p:txBody>
      </p:sp>
      <p:pic>
        <p:nvPicPr>
          <p:cNvPr id="7" name="Symbol zastępczy obrazu 6" descr="Czarno biały kot kładzie łapki na oparciu kanapy na tle zielonej ściany" title="Grafika kota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3" r="6433"/>
          <a:stretch>
            <a:fillRect/>
          </a:stretch>
        </p:blipFill>
        <p:spPr/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/>
              <a:t>Po najechaniu na obraz i kliknięcie prawym przyciskiem myszki wybieramy „Formatuj obraz” </a:t>
            </a:r>
          </a:p>
          <a:p>
            <a:r>
              <a:rPr lang="pl-PL" dirty="0"/>
              <a:t>Spośród czterech ikon, wybieramy „Rozmiar i właściwości”, a następnie „Tekst alternatywny”. </a:t>
            </a:r>
          </a:p>
          <a:p>
            <a:r>
              <a:rPr lang="pl-PL" dirty="0"/>
              <a:t>Nadajemy tytuł grafice i opisujemy, co się na niej znajduje.</a:t>
            </a:r>
          </a:p>
        </p:txBody>
      </p:sp>
    </p:spTree>
    <p:extLst>
      <p:ext uri="{BB962C8B-B14F-4D97-AF65-F5344CB8AC3E}">
        <p14:creationId xmlns:p14="http://schemas.microsoft.com/office/powerpoint/2010/main" val="113219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334072"/>
            <a:ext cx="6076950" cy="370522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Sprawdzanie dostępności</a:t>
            </a:r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838200" y="5039297"/>
            <a:ext cx="10515600" cy="113766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Jak powinna wykazać inspekcja, powyższa grafika nie ma tekstu alternatywnego, slajdy 1 i 2 tytułów. </a:t>
            </a:r>
          </a:p>
        </p:txBody>
      </p:sp>
    </p:spTree>
    <p:extLst>
      <p:ext uri="{BB962C8B-B14F-4D97-AF65-F5344CB8AC3E}">
        <p14:creationId xmlns:p14="http://schemas.microsoft.com/office/powerpoint/2010/main" val="307218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Dziękujemy </a:t>
            </a:r>
            <a:r>
              <a:rPr lang="pl-PL" dirty="0">
                <a:sym typeface="Wingdings" panose="05000000000000000000" pitchFamily="2" charset="2"/>
              </a:rPr>
              <a:t>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imieniu własnym i wszystkich zainteresowanych, z góry bardzo dziękujemy za skorzystanie z powyższych rad i wskazówek!</a:t>
            </a:r>
          </a:p>
        </p:txBody>
      </p:sp>
    </p:spTree>
    <p:extLst>
      <p:ext uri="{BB962C8B-B14F-4D97-AF65-F5344CB8AC3E}">
        <p14:creationId xmlns:p14="http://schemas.microsoft.com/office/powerpoint/2010/main" val="8302025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175</Words>
  <Application>Microsoft Office PowerPoint</Application>
  <PresentationFormat>Panoramiczny</PresentationFormat>
  <Paragraphs>18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Motyw pakietu Office</vt:lpstr>
      <vt:lpstr>Prezentacja programu PowerPoint</vt:lpstr>
      <vt:lpstr>Prezentacja programu PowerPoint</vt:lpstr>
      <vt:lpstr>Poprawne przygotowanie prezentacji</vt:lpstr>
      <vt:lpstr>Slajd z grafiką</vt:lpstr>
      <vt:lpstr>Sprawdzanie dostępności</vt:lpstr>
      <vt:lpstr>Dziękujemy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Misina</dc:creator>
  <cp:lastModifiedBy>Jacek Misina</cp:lastModifiedBy>
  <cp:revision>18</cp:revision>
  <dcterms:created xsi:type="dcterms:W3CDTF">2021-08-11T18:06:46Z</dcterms:created>
  <dcterms:modified xsi:type="dcterms:W3CDTF">2021-08-12T06:26:11Z</dcterms:modified>
</cp:coreProperties>
</file>